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8" r:id="rId8"/>
    <p:sldId id="267" r:id="rId9"/>
    <p:sldId id="260" r:id="rId10"/>
    <p:sldId id="269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2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8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2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9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7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2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8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4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5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3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6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5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2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1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1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7F5-4906-494F-B908-BDCF82FC1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737683"/>
            <a:ext cx="8825658" cy="2677648"/>
          </a:xfrm>
        </p:spPr>
        <p:txBody>
          <a:bodyPr/>
          <a:lstStyle/>
          <a:p>
            <a:r>
              <a:rPr lang="en-US" dirty="0"/>
              <a:t>Flower Ink 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9EA8E-1007-4954-94C3-86CB799B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415331"/>
            <a:ext cx="8825658" cy="861420"/>
          </a:xfrm>
        </p:spPr>
        <p:txBody>
          <a:bodyPr>
            <a:normAutofit/>
          </a:bodyPr>
          <a:lstStyle/>
          <a:p>
            <a:r>
              <a:rPr lang="en-US" sz="2800" dirty="0"/>
              <a:t>Georgia </a:t>
            </a:r>
            <a:r>
              <a:rPr lang="en-US" sz="2800" dirty="0" err="1"/>
              <a:t>O’keefe</a:t>
            </a:r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D82E7-822C-4C63-8BF6-44C9D8724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1" t="22946" r="6038" b="10697"/>
          <a:stretch/>
        </p:blipFill>
        <p:spPr>
          <a:xfrm>
            <a:off x="1988063" y="840233"/>
            <a:ext cx="3274828" cy="3337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08638-97D3-4B61-B8E5-733CB1128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4883" b="14728"/>
          <a:stretch/>
        </p:blipFill>
        <p:spPr>
          <a:xfrm>
            <a:off x="6216782" y="840233"/>
            <a:ext cx="3346087" cy="33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18E4CA-BDE3-4B3E-A2C3-95B9E02DC696}"/>
              </a:ext>
            </a:extLst>
          </p:cNvPr>
          <p:cNvSpPr txBox="1"/>
          <p:nvPr/>
        </p:nvSpPr>
        <p:spPr>
          <a:xfrm>
            <a:off x="1191037" y="1989873"/>
            <a:ext cx="418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Write you name with a Sharpie on the back and place felt pads at each corner.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2600E-6119-4072-87AA-9DCDFCFAAA24}"/>
              </a:ext>
            </a:extLst>
          </p:cNvPr>
          <p:cNvSpPr txBox="1"/>
          <p:nvPr/>
        </p:nvSpPr>
        <p:spPr>
          <a:xfrm>
            <a:off x="1211255" y="3992534"/>
            <a:ext cx="485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2. Spray the tile with isopropyl and wipe off.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D8FEED-32F8-4608-A575-FD0D805F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051" y="3884986"/>
            <a:ext cx="1967917" cy="187709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F156FFE-B9EF-D1C0-226A-77355D86F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21" y="763829"/>
            <a:ext cx="8825658" cy="949660"/>
          </a:xfrm>
        </p:spPr>
        <p:txBody>
          <a:bodyPr/>
          <a:lstStyle/>
          <a:p>
            <a:r>
              <a:rPr lang="en-US" dirty="0"/>
              <a:t>Prepare Your Tile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1296A-7EEC-4DF8-A13F-18556324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640" y="3884986"/>
            <a:ext cx="1897243" cy="1877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36F336-919C-406B-9BA3-2BDEFFC7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042"/>
          <a:stretch/>
        </p:blipFill>
        <p:spPr>
          <a:xfrm>
            <a:off x="6291549" y="1943690"/>
            <a:ext cx="1789427" cy="16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B847D-2B0E-4141-89E4-24E75DDFC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54" b="11781"/>
          <a:stretch/>
        </p:blipFill>
        <p:spPr>
          <a:xfrm>
            <a:off x="1275404" y="1926042"/>
            <a:ext cx="1919619" cy="1867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64233-DE4A-4CB7-8B05-5DE8DE37F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56"/>
          <a:stretch/>
        </p:blipFill>
        <p:spPr>
          <a:xfrm>
            <a:off x="3484029" y="3013501"/>
            <a:ext cx="1919619" cy="2309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774415-7070-42A6-A319-4016FCACE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95" t="8837" r="638" b="14556"/>
          <a:stretch/>
        </p:blipFill>
        <p:spPr>
          <a:xfrm>
            <a:off x="6096000" y="3998190"/>
            <a:ext cx="2102778" cy="20707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5CD9AA-C8F0-4403-B63B-73DBC44DA75E}"/>
              </a:ext>
            </a:extLst>
          </p:cNvPr>
          <p:cNvSpPr txBox="1"/>
          <p:nvPr/>
        </p:nvSpPr>
        <p:spPr>
          <a:xfrm>
            <a:off x="3459568" y="1797980"/>
            <a:ext cx="688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Make a short line with the green ink.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A1730-B9D2-4406-9323-FCE956B2FF94}"/>
              </a:ext>
            </a:extLst>
          </p:cNvPr>
          <p:cNvSpPr txBox="1"/>
          <p:nvPr/>
        </p:nvSpPr>
        <p:spPr>
          <a:xfrm>
            <a:off x="5585636" y="2859810"/>
            <a:ext cx="595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Quickly blow the ink toward the edges using a straw.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238069-8042-4880-8F10-EECDB4A7B5CD}"/>
              </a:ext>
            </a:extLst>
          </p:cNvPr>
          <p:cNvSpPr txBox="1"/>
          <p:nvPr/>
        </p:nvSpPr>
        <p:spPr>
          <a:xfrm>
            <a:off x="8544877" y="3901818"/>
            <a:ext cx="301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Continue making a green border.  These are the leaves of the flower.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D161684-C3E7-F2A9-8383-66AC278E5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21" y="763829"/>
            <a:ext cx="8825658" cy="949660"/>
          </a:xfrm>
        </p:spPr>
        <p:txBody>
          <a:bodyPr/>
          <a:lstStyle/>
          <a:p>
            <a:r>
              <a:rPr lang="en-US" dirty="0"/>
              <a:t>Create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98170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E091A8-60F8-439C-8AEE-FC53958A1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5"/>
          <a:stretch/>
        </p:blipFill>
        <p:spPr>
          <a:xfrm>
            <a:off x="1197752" y="2105721"/>
            <a:ext cx="1729620" cy="219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6DF3D-F5BE-4757-A2A0-BB038025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8" t="8260"/>
          <a:stretch/>
        </p:blipFill>
        <p:spPr>
          <a:xfrm>
            <a:off x="3742830" y="3413468"/>
            <a:ext cx="1729620" cy="2387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32245C-76AB-4770-AE77-6996123A4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72" b="5521"/>
          <a:stretch/>
        </p:blipFill>
        <p:spPr>
          <a:xfrm>
            <a:off x="9020468" y="1041146"/>
            <a:ext cx="2252503" cy="23878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853984-D0FE-43B0-B6BE-A74453766963}"/>
              </a:ext>
            </a:extLst>
          </p:cNvPr>
          <p:cNvSpPr txBox="1"/>
          <p:nvPr/>
        </p:nvSpPr>
        <p:spPr>
          <a:xfrm>
            <a:off x="3118883" y="2105721"/>
            <a:ext cx="595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Using your dark value color, create another line and blow with the straw.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5F22F-6A97-427C-BA37-8E37593F0A47}"/>
              </a:ext>
            </a:extLst>
          </p:cNvPr>
          <p:cNvSpPr txBox="1"/>
          <p:nvPr/>
        </p:nvSpPr>
        <p:spPr>
          <a:xfrm>
            <a:off x="5686501" y="3821232"/>
            <a:ext cx="5459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 this all the way around.  Make sure to overlap the green a little.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Try to cover all the white.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278DD9C-483B-E49E-3B46-4DAC4696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21" y="763829"/>
            <a:ext cx="8825658" cy="949660"/>
          </a:xfrm>
        </p:spPr>
        <p:txBody>
          <a:bodyPr/>
          <a:lstStyle/>
          <a:p>
            <a:r>
              <a:rPr lang="en-US" dirty="0"/>
              <a:t>Layer Dark Value</a:t>
            </a:r>
          </a:p>
        </p:txBody>
      </p:sp>
    </p:spTree>
    <p:extLst>
      <p:ext uri="{BB962C8B-B14F-4D97-AF65-F5344CB8AC3E}">
        <p14:creationId xmlns:p14="http://schemas.microsoft.com/office/powerpoint/2010/main" val="221389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A3CAC0-A379-4487-BDCF-A8369E2FD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1"/>
          <a:stretch/>
        </p:blipFill>
        <p:spPr>
          <a:xfrm>
            <a:off x="1081668" y="2061295"/>
            <a:ext cx="1868625" cy="217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A6626-EAB8-4177-A9B8-9ECB3E7DC6E4}"/>
              </a:ext>
            </a:extLst>
          </p:cNvPr>
          <p:cNvSpPr txBox="1"/>
          <p:nvPr/>
        </p:nvSpPr>
        <p:spPr>
          <a:xfrm>
            <a:off x="3426453" y="2143407"/>
            <a:ext cx="437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Now do the same with your medium value color.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DD45F-9480-4E85-B1CD-019F3F079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15"/>
          <a:stretch/>
        </p:blipFill>
        <p:spPr>
          <a:xfrm>
            <a:off x="2321384" y="3429000"/>
            <a:ext cx="1868625" cy="1942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DDC65C-B213-4F7D-A5BB-0580D4A22FD4}"/>
              </a:ext>
            </a:extLst>
          </p:cNvPr>
          <p:cNvSpPr txBox="1"/>
          <p:nvPr/>
        </p:nvSpPr>
        <p:spPr>
          <a:xfrm>
            <a:off x="4723626" y="3435178"/>
            <a:ext cx="3278368" cy="193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Finally, fill in the center with some drops of your light value color and blow around.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A5D687A-980E-BFC7-767A-CE3854E6F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21" y="763829"/>
            <a:ext cx="10232156" cy="949660"/>
          </a:xfrm>
        </p:spPr>
        <p:txBody>
          <a:bodyPr/>
          <a:lstStyle/>
          <a:p>
            <a:r>
              <a:rPr lang="en-US" dirty="0"/>
              <a:t>Layer Med &amp; Light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7D895-2272-823B-BE1D-44E4AE748C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" t="25737" r="4246" b="13954"/>
          <a:stretch/>
        </p:blipFill>
        <p:spPr>
          <a:xfrm>
            <a:off x="8316755" y="2024744"/>
            <a:ext cx="2813119" cy="24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17644E-F065-4EFF-9DEC-A3040515C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5" b="16095"/>
          <a:stretch/>
        </p:blipFill>
        <p:spPr>
          <a:xfrm>
            <a:off x="1230136" y="1634175"/>
            <a:ext cx="3647333" cy="327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85F5C1-A2DA-4642-9E25-CA5FD2ECB59E}"/>
              </a:ext>
            </a:extLst>
          </p:cNvPr>
          <p:cNvSpPr txBox="1"/>
          <p:nvPr/>
        </p:nvSpPr>
        <p:spPr>
          <a:xfrm>
            <a:off x="5357842" y="1634175"/>
            <a:ext cx="530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Carefully add one small drop of a dark color (brown/black) into the center.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3CD5A-56DD-49AA-91C7-EBBA278FD132}"/>
              </a:ext>
            </a:extLst>
          </p:cNvPr>
          <p:cNvSpPr txBox="1"/>
          <p:nvPr/>
        </p:nvSpPr>
        <p:spPr>
          <a:xfrm>
            <a:off x="5357842" y="3088148"/>
            <a:ext cx="5400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Place tiles on designated space to dry.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 sealant will be applied so the ink doesn’t wash off and can be used as coasters.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D75C3-017A-444B-B22B-3CE63C5CA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36917"/>
            <a:ext cx="8825658" cy="861420"/>
          </a:xfrm>
        </p:spPr>
        <p:txBody>
          <a:bodyPr/>
          <a:lstStyle/>
          <a:p>
            <a:r>
              <a:rPr lang="en-US" dirty="0"/>
              <a:t>Georgia O’Keefe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1CD0D-07B2-4D3C-9769-BD9574947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" t="7117" r="5150" b="7117"/>
          <a:stretch/>
        </p:blipFill>
        <p:spPr>
          <a:xfrm>
            <a:off x="8323928" y="1643842"/>
            <a:ext cx="2944037" cy="3570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E0A2CF-F55A-4D9E-8C21-F24E98188B3B}"/>
              </a:ext>
            </a:extLst>
          </p:cNvPr>
          <p:cNvSpPr txBox="1"/>
          <p:nvPr/>
        </p:nvSpPr>
        <p:spPr>
          <a:xfrm>
            <a:off x="4386469" y="2001078"/>
            <a:ext cx="2822713" cy="345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268D7-D591-481D-B9FF-D792E5A11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182" y="3736664"/>
            <a:ext cx="1698745" cy="21436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F94B65-4573-4AC1-A841-1B0CA790140E}"/>
              </a:ext>
            </a:extLst>
          </p:cNvPr>
          <p:cNvSpPr txBox="1"/>
          <p:nvPr/>
        </p:nvSpPr>
        <p:spPr>
          <a:xfrm>
            <a:off x="1236802" y="1838720"/>
            <a:ext cx="5645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Known as the Mother of American Modernism.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As a young art student, she became frustrated with her art lessons, which she felt were too rigid.  After two years, she had to leave to work.  During that time, she discovered a more fluid style of painting.  She loved to focus on flowers, skyscrapers, and the Southwest. She also used amazing colors.</a:t>
            </a:r>
          </a:p>
        </p:txBody>
      </p:sp>
    </p:spTree>
    <p:extLst>
      <p:ext uri="{BB962C8B-B14F-4D97-AF65-F5344CB8AC3E}">
        <p14:creationId xmlns:p14="http://schemas.microsoft.com/office/powerpoint/2010/main" val="103369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21B6FB-31AA-4500-9CB9-90E125FD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866" y="1561041"/>
            <a:ext cx="2619030" cy="3142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63C59D-56B9-44F2-9CB1-68FA8008BC66}"/>
              </a:ext>
            </a:extLst>
          </p:cNvPr>
          <p:cNvSpPr/>
          <p:nvPr/>
        </p:nvSpPr>
        <p:spPr>
          <a:xfrm>
            <a:off x="4152415" y="960876"/>
            <a:ext cx="4396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Georgia O’Keefe loved to paint flowers close up.  Look how big those flowers are!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Image result for georgia o'keeffe">
            <a:extLst>
              <a:ext uri="{FF2B5EF4-FFF2-40B4-BE49-F238E27FC236}">
                <a16:creationId xmlns:a16="http://schemas.microsoft.com/office/drawing/2014/main" id="{263DE0C4-149D-493C-B671-8DC1EC9B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5" y="1948081"/>
            <a:ext cx="3311111" cy="29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georgia o'keeffe standing next to painting">
            <a:extLst>
              <a:ext uri="{FF2B5EF4-FFF2-40B4-BE49-F238E27FC236}">
                <a16:creationId xmlns:a16="http://schemas.microsoft.com/office/drawing/2014/main" id="{1E30A7AA-EFB7-40AB-8657-60F8B74C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57" y="2499001"/>
            <a:ext cx="3677049" cy="32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3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georgia o'keeffe">
            <a:extLst>
              <a:ext uri="{FF2B5EF4-FFF2-40B4-BE49-F238E27FC236}">
                <a16:creationId xmlns:a16="http://schemas.microsoft.com/office/drawing/2014/main" id="{EB8CFAAD-77F7-495C-8629-75EC1EC1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70" y="777962"/>
            <a:ext cx="3977278" cy="25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7FC2B-4380-4235-A2E4-7BA0E2AE3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542" y="1586466"/>
            <a:ext cx="2452245" cy="3685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AD56D-143C-4FCF-B8FA-5B9F64675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13" y="3578428"/>
            <a:ext cx="4064766" cy="2447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5008BD-7609-4405-B7D8-AFAA973250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750"/>
          <a:stretch/>
        </p:blipFill>
        <p:spPr>
          <a:xfrm>
            <a:off x="5110254" y="3572805"/>
            <a:ext cx="3387094" cy="2441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8746E5-4B87-4370-A43C-D67E50225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13" y="832273"/>
            <a:ext cx="3488702" cy="24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BA897C-58B0-47C2-9C32-2D370D3EF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77358"/>
            <a:ext cx="8825658" cy="683683"/>
          </a:xfrm>
        </p:spPr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2F6018-216B-4E7C-A2D3-06101C53D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06" y="2910661"/>
            <a:ext cx="10611292" cy="861420"/>
          </a:xfrm>
        </p:spPr>
        <p:txBody>
          <a:bodyPr>
            <a:noAutofit/>
          </a:bodyPr>
          <a:lstStyle/>
          <a:p>
            <a:r>
              <a:rPr lang="en-US" sz="2800" b="1" dirty="0"/>
              <a:t>Value describes the lightness or darkness of a color.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2DB28-AE1E-4587-941D-27F45CA3A323}"/>
              </a:ext>
            </a:extLst>
          </p:cNvPr>
          <p:cNvSpPr/>
          <p:nvPr/>
        </p:nvSpPr>
        <p:spPr>
          <a:xfrm>
            <a:off x="1378634" y="1561041"/>
            <a:ext cx="9828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One of the things that makes Georgia O’Keefe’s work so striking is her use of Value. The values help distinguish each flower pedal from another.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B39F0-1A05-44F6-8E4A-300DB4566727}"/>
              </a:ext>
            </a:extLst>
          </p:cNvPr>
          <p:cNvSpPr/>
          <p:nvPr/>
        </p:nvSpPr>
        <p:spPr>
          <a:xfrm>
            <a:off x="1378635" y="4863759"/>
            <a:ext cx="936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When a color is darker, we say it is a “Low Value.”  When it is lighter, we say it is a “High Value.”  In your artwork, it’s good to have Low, Medium, and High Values.</a:t>
            </a:r>
          </a:p>
        </p:txBody>
      </p:sp>
      <p:pic>
        <p:nvPicPr>
          <p:cNvPr id="1028" name="Picture 4" descr="Image result for value of blue">
            <a:extLst>
              <a:ext uri="{FF2B5EF4-FFF2-40B4-BE49-F238E27FC236}">
                <a16:creationId xmlns:a16="http://schemas.microsoft.com/office/drawing/2014/main" id="{5EC20517-E3A0-4F22-88E6-A0FE8EC0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26" y="3554689"/>
            <a:ext cx="4229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6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r value">
            <a:extLst>
              <a:ext uri="{FF2B5EF4-FFF2-40B4-BE49-F238E27FC236}">
                <a16:creationId xmlns:a16="http://schemas.microsoft.com/office/drawing/2014/main" id="{BD802D38-514F-4B29-A59E-8F8EB1BA4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1"/>
          <a:stretch/>
        </p:blipFill>
        <p:spPr bwMode="auto">
          <a:xfrm>
            <a:off x="1710122" y="1488558"/>
            <a:ext cx="2287720" cy="3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F68645-9914-4155-B6FB-BC4C471B2C19}"/>
              </a:ext>
            </a:extLst>
          </p:cNvPr>
          <p:cNvSpPr/>
          <p:nvPr/>
        </p:nvSpPr>
        <p:spPr>
          <a:xfrm>
            <a:off x="4557822" y="1213008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When you use different colors, think about what “Value” they are.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Are they a light, medium, or dark color?  Is it a high, medium, or low value?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Using colors that range in lightness and darkness will make your artwork “Pop.”  (That means your eye will immediately drawn to it.)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6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BA897C-58B0-47C2-9C32-2D370D3EF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77358"/>
            <a:ext cx="8825658" cy="683683"/>
          </a:xfrm>
        </p:spPr>
        <p:txBody>
          <a:bodyPr/>
          <a:lstStyle/>
          <a:p>
            <a:r>
              <a:rPr lang="en-US" dirty="0"/>
              <a:t>Warm &amp; Cool Colors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2F6018-216B-4E7C-A2D3-06101C53D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06" y="2811805"/>
            <a:ext cx="10611292" cy="861420"/>
          </a:xfrm>
        </p:spPr>
        <p:txBody>
          <a:bodyPr>
            <a:noAutofit/>
          </a:bodyPr>
          <a:lstStyle/>
          <a:p>
            <a:r>
              <a:rPr lang="en-US" sz="2700" b="1" dirty="0"/>
              <a:t>Color Hues can be divided into warm and cool colors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2DB28-AE1E-4587-941D-27F45CA3A323}"/>
              </a:ext>
            </a:extLst>
          </p:cNvPr>
          <p:cNvSpPr/>
          <p:nvPr/>
        </p:nvSpPr>
        <p:spPr>
          <a:xfrm>
            <a:off x="1378635" y="1561041"/>
            <a:ext cx="9369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Another element that makes O’Keefe’s work engaging for the viewer is a strong use of cool or warm colors.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B39F0-1A05-44F6-8E4A-300DB4566727}"/>
              </a:ext>
            </a:extLst>
          </p:cNvPr>
          <p:cNvSpPr/>
          <p:nvPr/>
        </p:nvSpPr>
        <p:spPr>
          <a:xfrm>
            <a:off x="1328886" y="4745610"/>
            <a:ext cx="441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Warm Colors = Sun or Fire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Can feel dynamic, create appetite and excitement.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EE1E4-C7D0-A152-E242-BF98CF506D5A}"/>
              </a:ext>
            </a:extLst>
          </p:cNvPr>
          <p:cNvSpPr/>
          <p:nvPr/>
        </p:nvSpPr>
        <p:spPr>
          <a:xfrm>
            <a:off x="6300596" y="4758350"/>
            <a:ext cx="4562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Cool Colors = Water or Ice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Can feel relaxed, calming, and bring peaceful feelings.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14B701-5B4D-3E05-B1E2-79770E449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35" y="3624739"/>
            <a:ext cx="4414416" cy="771306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FDD7DB9-718D-9D84-EF02-2D4BADD5C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01" y="3637479"/>
            <a:ext cx="4414416" cy="7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E08A1-7BCF-4166-90CE-834563686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538" y="745372"/>
            <a:ext cx="8825658" cy="949660"/>
          </a:xfrm>
        </p:spPr>
        <p:txBody>
          <a:bodyPr/>
          <a:lstStyle/>
          <a:p>
            <a:r>
              <a:rPr lang="en-US" dirty="0"/>
              <a:t>Flower Ink Tile Coasters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096B1-7854-461A-83A3-87CF26A5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1" t="22946" r="6038" b="10697"/>
          <a:stretch/>
        </p:blipFill>
        <p:spPr>
          <a:xfrm>
            <a:off x="4178370" y="2300593"/>
            <a:ext cx="3274828" cy="33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5B4CB2A-BD9C-4AAC-A77F-331B7CF3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" t="3102" r="11085" b="12466"/>
          <a:stretch/>
        </p:blipFill>
        <p:spPr>
          <a:xfrm>
            <a:off x="7633846" y="1470485"/>
            <a:ext cx="2625295" cy="19585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18D498-91D9-4235-A23D-BF7D8B55EBD4}"/>
              </a:ext>
            </a:extLst>
          </p:cNvPr>
          <p:cNvSpPr txBox="1"/>
          <p:nvPr/>
        </p:nvSpPr>
        <p:spPr>
          <a:xfrm>
            <a:off x="1284371" y="2031115"/>
            <a:ext cx="6133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Pick warm or cool palette.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 Choose three colors with varying values: Low, Med, High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2DE9999-9A90-8822-505C-3300F4C9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21" y="763829"/>
            <a:ext cx="8825658" cy="949660"/>
          </a:xfrm>
        </p:spPr>
        <p:txBody>
          <a:bodyPr/>
          <a:lstStyle/>
          <a:p>
            <a:r>
              <a:rPr lang="en-US" dirty="0"/>
              <a:t>Choose Colors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374F6-FF68-4A67-ADA6-1D0344957D1F}"/>
              </a:ext>
            </a:extLst>
          </p:cNvPr>
          <p:cNvSpPr txBox="1"/>
          <p:nvPr/>
        </p:nvSpPr>
        <p:spPr>
          <a:xfrm>
            <a:off x="1284371" y="3785847"/>
            <a:ext cx="9972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NOTE: Color will stain, wear gloves &amp; apron if you are concerned about your hands or clothes.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If you go slow and controlled, you should not get ink on yourself. Do not squeeze bottles. Just tilt it slowly with a bit of pressure and you will have just enough ink.</a:t>
            </a:r>
          </a:p>
        </p:txBody>
      </p:sp>
    </p:spTree>
    <p:extLst>
      <p:ext uri="{BB962C8B-B14F-4D97-AF65-F5344CB8AC3E}">
        <p14:creationId xmlns:p14="http://schemas.microsoft.com/office/powerpoint/2010/main" val="2649943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9050</TotalTime>
  <Words>578</Words>
  <Application>Microsoft Macintosh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Flower Ink Tiles</vt:lpstr>
      <vt:lpstr>Georgia O’Keefe</vt:lpstr>
      <vt:lpstr>PowerPoint Presentation</vt:lpstr>
      <vt:lpstr>PowerPoint Presentation</vt:lpstr>
      <vt:lpstr>Value</vt:lpstr>
      <vt:lpstr>PowerPoint Presentation</vt:lpstr>
      <vt:lpstr>Warm &amp; Cool Colors</vt:lpstr>
      <vt:lpstr>Flower Ink Tile Coasters</vt:lpstr>
      <vt:lpstr>Choose Colors</vt:lpstr>
      <vt:lpstr>Prepare Your Tile</vt:lpstr>
      <vt:lpstr>Create the Background</vt:lpstr>
      <vt:lpstr>Layer Dark Value</vt:lpstr>
      <vt:lpstr>Layer Med &amp; Light Values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 Tiles</dc:title>
  <dc:creator>Kirsten Vienneau</dc:creator>
  <cp:lastModifiedBy>Amy Crissman</cp:lastModifiedBy>
  <cp:revision>24</cp:revision>
  <cp:lastPrinted>2023-01-09T18:40:59Z</cp:lastPrinted>
  <dcterms:created xsi:type="dcterms:W3CDTF">2019-03-03T22:47:25Z</dcterms:created>
  <dcterms:modified xsi:type="dcterms:W3CDTF">2023-01-09T23:38:58Z</dcterms:modified>
</cp:coreProperties>
</file>